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33"/>
    <p:restoredTop sz="94653"/>
  </p:normalViewPr>
  <p:slideViewPr>
    <p:cSldViewPr snapToGrid="0" snapToObjects="1">
      <p:cViewPr>
        <p:scale>
          <a:sx n="100" d="100"/>
          <a:sy n="100" d="100"/>
        </p:scale>
        <p:origin x="2952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402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142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732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88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287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000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617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445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924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23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61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99F13-FFED-0644-8CF4-9720526546EB}" type="datetimeFigureOut">
              <a:rPr lang="en-US" smtClean="0"/>
              <a:t>9/15/18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4E7D62-4D24-4E45-AA8F-62B71E98D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25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_ani">
            <a:hlinkClick r:id="" action="ppaction://media"/>
            <a:extLst>
              <a:ext uri="{FF2B5EF4-FFF2-40B4-BE49-F238E27FC236}">
                <a16:creationId xmlns:a16="http://schemas.microsoft.com/office/drawing/2014/main" id="{6A432C72-4093-9E4F-B001-828CD20016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64006" y="-121035"/>
            <a:ext cx="12407173" cy="697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7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9C3B2D8-00E5-3941-AFEA-FEFA159DA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69" b="5053"/>
          <a:stretch/>
        </p:blipFill>
        <p:spPr>
          <a:xfrm>
            <a:off x="-1750143" y="-108155"/>
            <a:ext cx="12387235" cy="696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274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8EA527-A5B6-BA41-A7A0-CBCB83623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736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6EEC7F-2172-2F43-90E0-F5C6A5297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-16932"/>
            <a:ext cx="5156199" cy="687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086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0</Words>
  <Application>Microsoft Macintosh PowerPoint</Application>
  <PresentationFormat>On-screen Show (4:3)</PresentationFormat>
  <Paragraphs>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이 연재</dc:creator>
  <cp:lastModifiedBy>이 연재</cp:lastModifiedBy>
  <cp:revision>4</cp:revision>
  <dcterms:created xsi:type="dcterms:W3CDTF">2018-09-15T10:48:20Z</dcterms:created>
  <dcterms:modified xsi:type="dcterms:W3CDTF">2018-09-15T11:02:18Z</dcterms:modified>
</cp:coreProperties>
</file>

<file path=docProps/thumbnail.jpeg>
</file>